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934"/>
  </p:normalViewPr>
  <p:slideViewPr>
    <p:cSldViewPr snapToGrid="0" snapToObjects="1">
      <p:cViewPr varScale="1">
        <p:scale>
          <a:sx n="121" d="100"/>
          <a:sy n="121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E835C3-7296-184B-BA3B-E9A27757FB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前后端合并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F03E57E-2F04-E947-8E91-B74EFDC15B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魏莹 </a:t>
            </a:r>
            <a:r>
              <a:rPr kumimoji="1" lang="en-US" altLang="zh-CN" dirty="0"/>
              <a:t>2021.4.5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6397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BBAD7F-92C4-334F-ADCC-024FF8FFF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工作汇报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497E2F-A38D-3A41-A774-0CCC6F812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解决后端获取的地址在地图上展示不准确的问题</a:t>
            </a:r>
            <a:endParaRPr kumimoji="1" lang="en-US" altLang="zh-CN" dirty="0"/>
          </a:p>
          <a:p>
            <a:r>
              <a:rPr kumimoji="1" lang="zh-CN" altLang="en-US" dirty="0"/>
              <a:t>合并前端地图展示页和通告前端展示界面</a:t>
            </a:r>
            <a:endParaRPr kumimoji="1" lang="en-US" altLang="zh-CN" dirty="0"/>
          </a:p>
          <a:p>
            <a:r>
              <a:rPr kumimoji="1" lang="zh-CN" altLang="en-US" dirty="0"/>
              <a:t>调整前后端接口</a:t>
            </a:r>
          </a:p>
        </p:txBody>
      </p:sp>
    </p:spTree>
    <p:extLst>
      <p:ext uri="{BB962C8B-B14F-4D97-AF65-F5344CB8AC3E}">
        <p14:creationId xmlns:p14="http://schemas.microsoft.com/office/powerpoint/2010/main" val="1576916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821AFE-CA4E-2946-B854-7DE1B55DA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解决地址不准确的问题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244CB1-07C4-A641-B820-6D9E4B55D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396" y="1393333"/>
            <a:ext cx="10305976" cy="3880773"/>
          </a:xfrm>
        </p:spPr>
        <p:txBody>
          <a:bodyPr/>
          <a:lstStyle/>
          <a:p>
            <a:r>
              <a:rPr kumimoji="1" lang="zh-CN" altLang="en-US" dirty="0"/>
              <a:t>上次汇报时，将公交站展示在地图上所采用的方法是，通过申请百度</a:t>
            </a:r>
            <a:r>
              <a:rPr kumimoji="1" lang="en-US" altLang="zh-CN" dirty="0" err="1"/>
              <a:t>api</a:t>
            </a:r>
            <a:r>
              <a:rPr kumimoji="1" lang="zh-CN" altLang="en-US" dirty="0"/>
              <a:t>接口，在后端使用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获取指定站点的经纬度，再标注到地图上；</a:t>
            </a:r>
            <a:endParaRPr kumimoji="1" lang="en-US" altLang="zh-CN" dirty="0"/>
          </a:p>
          <a:p>
            <a:r>
              <a:rPr kumimoji="1" lang="zh-CN" altLang="en-US" dirty="0"/>
              <a:t>经过多次测试，发现该方法无法保证地址的准确性，甚至出现了标注到了广东的情况；</a:t>
            </a:r>
            <a:endParaRPr kumimoji="1" lang="en-US" altLang="zh-CN" dirty="0"/>
          </a:p>
          <a:p>
            <a:r>
              <a:rPr kumimoji="1" lang="zh-CN" altLang="en-US" dirty="0"/>
              <a:t>解决方案：直接在前端利用百度提供的搜索关键字的接口</a:t>
            </a:r>
            <a:r>
              <a:rPr kumimoji="1" lang="en-US" altLang="zh-CN" dirty="0" err="1"/>
              <a:t>LocalSearch</a:t>
            </a:r>
            <a:r>
              <a:rPr kumimoji="1" lang="zh-CN" altLang="en-US" dirty="0"/>
              <a:t>，获取准确地址，然后通过</a:t>
            </a:r>
            <a:r>
              <a:rPr kumimoji="1" lang="en-US" altLang="zh-CN" dirty="0"/>
              <a:t>Marker</a:t>
            </a:r>
            <a:r>
              <a:rPr kumimoji="1" lang="zh-CN" altLang="en-US" dirty="0"/>
              <a:t>类将其标注在地图上；</a:t>
            </a:r>
            <a:endParaRPr kumimoji="1" lang="en-US" altLang="zh-CN" dirty="0"/>
          </a:p>
          <a:p>
            <a:r>
              <a:rPr kumimoji="1" lang="zh-CN" altLang="en-US" dirty="0"/>
              <a:t>为上下行线添加不同的图标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9D9E16-4295-024D-A3EA-C6FC2D141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6065" y="3104060"/>
            <a:ext cx="4186806" cy="364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38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701231-4C62-6447-88DF-55D024F97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合并前端</a:t>
            </a:r>
            <a:r>
              <a:rPr kumimoji="1" lang="en-US" altLang="zh-CN" dirty="0"/>
              <a:t>+</a:t>
            </a:r>
            <a:r>
              <a:rPr kumimoji="1" lang="zh-CN" altLang="en-US" dirty="0"/>
              <a:t>调整前后端接口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674ACA-1B81-F644-97E5-E1782C61D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9968"/>
            <a:ext cx="9622804" cy="4124598"/>
          </a:xfrm>
        </p:spPr>
        <p:txBody>
          <a:bodyPr/>
          <a:lstStyle/>
          <a:p>
            <a:r>
              <a:rPr kumimoji="1" lang="zh-CN" altLang="en-US" dirty="0"/>
              <a:t>通告展示的前端网页采用</a:t>
            </a:r>
            <a:r>
              <a:rPr kumimoji="1" lang="en-US" altLang="zh-CN" dirty="0" err="1"/>
              <a:t>vue</a:t>
            </a:r>
            <a:r>
              <a:rPr kumimoji="1" lang="zh-CN" altLang="en-US" dirty="0"/>
              <a:t>进行编写，地图界面采用原生</a:t>
            </a:r>
            <a:r>
              <a:rPr kumimoji="1" lang="en-US" altLang="zh-CN" dirty="0"/>
              <a:t>JavaScript</a:t>
            </a:r>
            <a:r>
              <a:rPr kumimoji="1" lang="zh-CN" altLang="en-US" dirty="0"/>
              <a:t>进行编写，因此需要进行重构合并</a:t>
            </a:r>
            <a:endParaRPr kumimoji="1" lang="en-US" altLang="zh-CN" dirty="0"/>
          </a:p>
          <a:p>
            <a:r>
              <a:rPr kumimoji="1" lang="zh-CN" altLang="en-US" dirty="0"/>
              <a:t>采用</a:t>
            </a:r>
            <a:r>
              <a:rPr kumimoji="1" lang="en-US" altLang="zh-CN" dirty="0" err="1"/>
              <a:t>flask+vue</a:t>
            </a:r>
            <a:r>
              <a:rPr kumimoji="1" lang="zh-CN" altLang="en-US" dirty="0"/>
              <a:t>进行通信</a:t>
            </a:r>
          </a:p>
        </p:txBody>
      </p:sp>
      <p:pic>
        <p:nvPicPr>
          <p:cNvPr id="4" name="Demo" descr="Demo">
            <a:hlinkClick r:id="" action="ppaction://media"/>
            <a:extLst>
              <a:ext uri="{FF2B5EF4-FFF2-40B4-BE49-F238E27FC236}">
                <a16:creationId xmlns:a16="http://schemas.microsoft.com/office/drawing/2014/main" id="{9050702C-D0F1-214B-BA01-3692245691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9687" y="2817646"/>
            <a:ext cx="6574713" cy="369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29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平面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56</TotalTime>
  <Words>178</Words>
  <Application>Microsoft Macintosh PowerPoint</Application>
  <PresentationFormat>宽屏</PresentationFormat>
  <Paragraphs>14</Paragraphs>
  <Slides>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平面</vt:lpstr>
      <vt:lpstr>前后端合并</vt:lpstr>
      <vt:lpstr>工作汇报</vt:lpstr>
      <vt:lpstr>解决地址不准确的问题</vt:lpstr>
      <vt:lpstr>合并前端+调整前后端接口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前后端合并</dc:title>
  <dc:creator>魏 莹</dc:creator>
  <cp:lastModifiedBy>魏 莹</cp:lastModifiedBy>
  <cp:revision>12</cp:revision>
  <dcterms:created xsi:type="dcterms:W3CDTF">2021-04-05T12:28:54Z</dcterms:created>
  <dcterms:modified xsi:type="dcterms:W3CDTF">2021-04-05T13:25:07Z</dcterms:modified>
</cp:coreProperties>
</file>

<file path=docProps/thumbnail.jpeg>
</file>